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87" r:id="rId8"/>
    <p:sldId id="260" r:id="rId9"/>
    <p:sldId id="261" r:id="rId10"/>
    <p:sldId id="262" r:id="rId11"/>
    <p:sldId id="266" r:id="rId12"/>
    <p:sldId id="273" r:id="rId13"/>
    <p:sldId id="268" r:id="rId14"/>
    <p:sldId id="269" r:id="rId15"/>
    <p:sldId id="271" r:id="rId16"/>
    <p:sldId id="274" r:id="rId17"/>
    <p:sldId id="276" r:id="rId18"/>
    <p:sldId id="277" r:id="rId19"/>
    <p:sldId id="284" r:id="rId20"/>
    <p:sldId id="280" r:id="rId21"/>
    <p:sldId id="285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4464" autoAdjust="0"/>
  </p:normalViewPr>
  <p:slideViewPr>
    <p:cSldViewPr snapToGrid="0">
      <p:cViewPr>
        <p:scale>
          <a:sx n="75" d="100"/>
          <a:sy n="75" d="100"/>
        </p:scale>
        <p:origin x="-666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microsoft.com/office/2007/relationships/hdphoto" Target="../media/hdphoto9.wdp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31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microsoft.com/office/2007/relationships/hdphoto" Target="../media/hdphoto12.wdp"/><Relationship Id="rId4" Type="http://schemas.openxmlformats.org/officeDocument/2006/relationships/image" Target="../media/image29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7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ARMAZENADOS NO 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7639" y="3270917"/>
              <a:ext cx="1933527" cy="1976085"/>
              <a:chOff x="1751346" y="3027433"/>
              <a:chExt cx="2469860" cy="2524220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6613" y="3027433"/>
                <a:ext cx="1579327" cy="1916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1346" y="4837710"/>
                <a:ext cx="2469860" cy="713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etângulo 11"/>
          <p:cNvSpPr/>
          <p:nvPr/>
        </p:nvSpPr>
        <p:spPr>
          <a:xfrm>
            <a:off x="5155032" y="2686142"/>
            <a:ext cx="663056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ALTA DISPONIBILIDADE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155033" y="3501749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317357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pic>
        <p:nvPicPr>
          <p:cNvPr id="1027" name="Picture 3" descr="C:\Users\Rodolfo\Pictures\0576.sql-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78" y="2057399"/>
            <a:ext cx="1495227" cy="12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38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xmlns="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xmlns="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xmlns="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xmlns="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xmlns="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xmlns="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xmlns="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-241300" y="-31877"/>
            <a:ext cx="12738100" cy="725124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901700" y="1840734"/>
            <a:ext cx="4356100" cy="40901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" b="89929" l="6894" r="953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5" t="2389" r="6849" b="18259"/>
          <a:stretch/>
        </p:blipFill>
        <p:spPr bwMode="auto">
          <a:xfrm>
            <a:off x="1181504" y="2244304"/>
            <a:ext cx="2692239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9335" r="10598" b="11235"/>
          <a:stretch/>
        </p:blipFill>
        <p:spPr>
          <a:xfrm>
            <a:off x="2489523" y="3271330"/>
            <a:ext cx="2186913" cy="21007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096000" y="1951259"/>
            <a:ext cx="4361306" cy="120032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3600" b="1" dirty="0" err="1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r>
              <a:rPr lang="pt-BR" sz="36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 no Brasil</a:t>
            </a:r>
          </a:p>
          <a:p>
            <a:pPr algn="just"/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  </a:t>
            </a:r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R$ 8 bilhões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096000" y="3885817"/>
            <a:ext cx="5992518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36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</a:t>
            </a:r>
            <a:r>
              <a:rPr lang="pt-BR" sz="3600" b="1" dirty="0" smtClean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Hospitais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xmlns="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xmlns="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xmlns="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xmlns="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29" y="2323089"/>
            <a:ext cx="207354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403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xmlns="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xmlns="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xmlns="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xmlns="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xmlns="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xmlns="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xmlns="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725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xmlns="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xmlns="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xmlns="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xmlns="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xmlns="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xmlns="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xmlns="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4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57815"/>
            <a:ext cx="37773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9685873" y="1607817"/>
            <a:ext cx="2178122" cy="21781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xmlns="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287171" y="1848190"/>
            <a:ext cx="3368711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055591" y="4667275"/>
            <a:ext cx="3575384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276264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3" y="1732482"/>
            <a:ext cx="1609101" cy="1609101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2019481" y="214963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PRODUCT OWNER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6902105" y="1562587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SCRUM MASTER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642431" y="2972082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DEV TEAM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7194418" y="4381703"/>
            <a:ext cx="343773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DEV TEAM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853</Words>
  <Application>Microsoft Office PowerPoint</Application>
  <PresentationFormat>Personalizar</PresentationFormat>
  <Paragraphs>255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Rodolfo</cp:lastModifiedBy>
  <cp:revision>164</cp:revision>
  <dcterms:created xsi:type="dcterms:W3CDTF">2018-11-27T18:14:46Z</dcterms:created>
  <dcterms:modified xsi:type="dcterms:W3CDTF">2018-12-10T12:37:04Z</dcterms:modified>
</cp:coreProperties>
</file>